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9.png"/><Relationship Id="rId7" Type="http://schemas.openxmlformats.org/officeDocument/2006/relationships/image" Target="../media/image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2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5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2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3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7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241.png"/><Relationship Id="rId5" Type="http://schemas.openxmlformats.org/officeDocument/2006/relationships/image" Target="../media/image239.png"/><Relationship Id="rId15" Type="http://schemas.openxmlformats.org/officeDocument/2006/relationships/image" Target="../media/image245.png"/><Relationship Id="rId10" Type="http://schemas.openxmlformats.org/officeDocument/2006/relationships/image" Target="../media/image148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7860285" cy="1082900"/>
            <a:chOff x="220368" y="2175217"/>
            <a:chExt cx="7860285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231527" cy="307777"/>
              <a:chOff x="3902379" y="2365846"/>
              <a:chExt cx="1629187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311441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031354" cy="307777"/>
            <a:chOff x="7986268" y="3037077"/>
            <a:chExt cx="203135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6" y="3037077"/>
              <a:ext cx="1358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77732"/>
            <a:ext cx="652010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thorough screening of </a:t>
            </a:r>
            <a:r>
              <a:rPr lang="en-US" sz="1600" b="1" dirty="0">
                <a:latin typeface="Lucida grande" panose="020B0502040204020203"/>
              </a:rPr>
              <a:t>“sequence blocks”</a:t>
            </a:r>
            <a:r>
              <a:rPr lang="en-US" sz="1600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614940" y="2226371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573391" y="1926181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785487" y="1951481"/>
              <a:ext cx="1267381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122483" y="3894897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092647" y="4170797"/>
            <a:ext cx="2165153" cy="276999"/>
            <a:chOff x="3092647" y="4170797"/>
            <a:chExt cx="2165153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7008</TotalTime>
  <Words>2558</Words>
  <Application>Microsoft Office PowerPoint</Application>
  <PresentationFormat>Widescreen</PresentationFormat>
  <Paragraphs>564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262</cp:revision>
  <dcterms:created xsi:type="dcterms:W3CDTF">2022-03-28T18:43:16Z</dcterms:created>
  <dcterms:modified xsi:type="dcterms:W3CDTF">2022-09-12T19:00:32Z</dcterms:modified>
</cp:coreProperties>
</file>